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66" r:id="rId5"/>
    <p:sldId id="277" r:id="rId6"/>
    <p:sldId id="284" r:id="rId7"/>
    <p:sldId id="279" r:id="rId8"/>
    <p:sldId id="278" r:id="rId9"/>
    <p:sldId id="280" r:id="rId10"/>
    <p:sldId id="281" r:id="rId11"/>
    <p:sldId id="282" r:id="rId12"/>
    <p:sldId id="283" r:id="rId13"/>
    <p:sldId id="267" r:id="rId14"/>
    <p:sldId id="285" r:id="rId15"/>
  </p:sldIdLst>
  <p:sldSz cx="18288000" cy="10287000"/>
  <p:notesSz cx="6858000" cy="9144000"/>
  <p:embeddedFontLst>
    <p:embeddedFont>
      <p:font typeface="League Spartan" pitchFamily="2" charset="77"/>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62"/>
    <a:srgbClr val="008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4582" autoAdjust="0"/>
  </p:normalViewPr>
  <p:slideViewPr>
    <p:cSldViewPr>
      <p:cViewPr varScale="1">
        <p:scale>
          <a:sx n="56" d="100"/>
          <a:sy n="56" d="100"/>
        </p:scale>
        <p:origin x="224" y="6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0A0BE-B7FD-45B1-86C0-9E1A6120DFD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02F7E7B-1A63-4024-B3C1-ED2F0E3BFE00}">
      <dgm:prSet/>
      <dgm:spPr/>
      <dgm:t>
        <a:bodyPr/>
        <a:lstStyle/>
        <a:p>
          <a:r>
            <a:rPr lang="en-US"/>
            <a:t>Prompting acts as a bridge - human goals and machine responses</a:t>
          </a:r>
        </a:p>
      </dgm:t>
    </dgm:pt>
    <dgm:pt modelId="{9668B653-A77C-4638-B6CB-F4C2C1035D92}" type="parTrans" cxnId="{E1D58EEF-49B2-4A9B-9E44-4A0976EE6ABB}">
      <dgm:prSet/>
      <dgm:spPr/>
      <dgm:t>
        <a:bodyPr/>
        <a:lstStyle/>
        <a:p>
          <a:endParaRPr lang="en-US"/>
        </a:p>
      </dgm:t>
    </dgm:pt>
    <dgm:pt modelId="{6238193A-2199-4400-A102-6233A2015609}" type="sibTrans" cxnId="{E1D58EEF-49B2-4A9B-9E44-4A0976EE6ABB}">
      <dgm:prSet/>
      <dgm:spPr/>
      <dgm:t>
        <a:bodyPr/>
        <a:lstStyle/>
        <a:p>
          <a:endParaRPr lang="en-US"/>
        </a:p>
      </dgm:t>
    </dgm:pt>
    <dgm:pt modelId="{A09D00F2-75D1-4DAF-9413-8B6CDC46F95D}">
      <dgm:prSet/>
      <dgm:spPr/>
      <dgm:t>
        <a:bodyPr/>
        <a:lstStyle/>
        <a:p>
          <a:r>
            <a:rPr lang="en-US"/>
            <a:t>Get prompting right and you can build remarkable products with off-the-shelf models.</a:t>
          </a:r>
        </a:p>
      </dgm:t>
    </dgm:pt>
    <dgm:pt modelId="{4A878F60-D9A6-466C-A689-6FCDF788FAD1}" type="parTrans" cxnId="{FE813E2A-2B29-48E2-A033-19396A552ACF}">
      <dgm:prSet/>
      <dgm:spPr/>
      <dgm:t>
        <a:bodyPr/>
        <a:lstStyle/>
        <a:p>
          <a:endParaRPr lang="en-US"/>
        </a:p>
      </dgm:t>
    </dgm:pt>
    <dgm:pt modelId="{37171BF5-70F8-4308-A039-42A6B9377036}" type="sibTrans" cxnId="{FE813E2A-2B29-48E2-A033-19396A552ACF}">
      <dgm:prSet/>
      <dgm:spPr/>
      <dgm:t>
        <a:bodyPr/>
        <a:lstStyle/>
        <a:p>
          <a:endParaRPr lang="en-US"/>
        </a:p>
      </dgm:t>
    </dgm:pt>
    <dgm:pt modelId="{2B337E36-F2E5-4AC2-A400-2EAAA4294AE9}">
      <dgm:prSet/>
      <dgm:spPr/>
      <dgm:t>
        <a:bodyPr/>
        <a:lstStyle/>
        <a:p>
          <a:r>
            <a:rPr lang="en-US"/>
            <a:t>Get it wrong, and even the most advanced custom models will disappoint</a:t>
          </a:r>
        </a:p>
      </dgm:t>
    </dgm:pt>
    <dgm:pt modelId="{8F4D1260-C8A5-4B1E-9CC1-C34C5937D2D2}" type="parTrans" cxnId="{8A6B2AFA-4002-4AEA-B79E-2B4FB4A6A2EB}">
      <dgm:prSet/>
      <dgm:spPr/>
      <dgm:t>
        <a:bodyPr/>
        <a:lstStyle/>
        <a:p>
          <a:endParaRPr lang="en-US"/>
        </a:p>
      </dgm:t>
    </dgm:pt>
    <dgm:pt modelId="{3FF64EB3-5B3F-4003-9442-B08175592DBF}" type="sibTrans" cxnId="{8A6B2AFA-4002-4AEA-B79E-2B4FB4A6A2EB}">
      <dgm:prSet/>
      <dgm:spPr/>
      <dgm:t>
        <a:bodyPr/>
        <a:lstStyle/>
        <a:p>
          <a:endParaRPr lang="en-US"/>
        </a:p>
      </dgm:t>
    </dgm:pt>
    <dgm:pt modelId="{311287A2-9B60-114E-A8D0-20693D2F9847}" type="pres">
      <dgm:prSet presAssocID="{08F0A0BE-B7FD-45B1-86C0-9E1A6120DFD5}" presName="vert0" presStyleCnt="0">
        <dgm:presLayoutVars>
          <dgm:dir/>
          <dgm:animOne val="branch"/>
          <dgm:animLvl val="lvl"/>
        </dgm:presLayoutVars>
      </dgm:prSet>
      <dgm:spPr/>
    </dgm:pt>
    <dgm:pt modelId="{67EE6440-8E1D-9848-BA6C-818F605F9E3D}" type="pres">
      <dgm:prSet presAssocID="{702F7E7B-1A63-4024-B3C1-ED2F0E3BFE00}" presName="thickLine" presStyleLbl="alignNode1" presStyleIdx="0" presStyleCnt="3"/>
      <dgm:spPr/>
    </dgm:pt>
    <dgm:pt modelId="{523FC10E-EAF6-0144-A060-9F6665A48BA8}" type="pres">
      <dgm:prSet presAssocID="{702F7E7B-1A63-4024-B3C1-ED2F0E3BFE00}" presName="horz1" presStyleCnt="0"/>
      <dgm:spPr/>
    </dgm:pt>
    <dgm:pt modelId="{788B0F72-362D-7744-8672-88525C545AB5}" type="pres">
      <dgm:prSet presAssocID="{702F7E7B-1A63-4024-B3C1-ED2F0E3BFE00}" presName="tx1" presStyleLbl="revTx" presStyleIdx="0" presStyleCnt="3"/>
      <dgm:spPr/>
    </dgm:pt>
    <dgm:pt modelId="{B4D43B4E-7E6C-E543-A0DE-B20E3FD9DFC9}" type="pres">
      <dgm:prSet presAssocID="{702F7E7B-1A63-4024-B3C1-ED2F0E3BFE00}" presName="vert1" presStyleCnt="0"/>
      <dgm:spPr/>
    </dgm:pt>
    <dgm:pt modelId="{6A2FFF87-180D-824B-9901-F39AF43D659E}" type="pres">
      <dgm:prSet presAssocID="{A09D00F2-75D1-4DAF-9413-8B6CDC46F95D}" presName="thickLine" presStyleLbl="alignNode1" presStyleIdx="1" presStyleCnt="3"/>
      <dgm:spPr/>
    </dgm:pt>
    <dgm:pt modelId="{D8702498-7E23-6A40-B9A6-20CF2150151B}" type="pres">
      <dgm:prSet presAssocID="{A09D00F2-75D1-4DAF-9413-8B6CDC46F95D}" presName="horz1" presStyleCnt="0"/>
      <dgm:spPr/>
    </dgm:pt>
    <dgm:pt modelId="{6E24BB83-8EDE-7D4B-8EB5-52AE8D151AD5}" type="pres">
      <dgm:prSet presAssocID="{A09D00F2-75D1-4DAF-9413-8B6CDC46F95D}" presName="tx1" presStyleLbl="revTx" presStyleIdx="1" presStyleCnt="3"/>
      <dgm:spPr/>
    </dgm:pt>
    <dgm:pt modelId="{925F3CFC-6618-0D4C-B047-8EF77A795FD7}" type="pres">
      <dgm:prSet presAssocID="{A09D00F2-75D1-4DAF-9413-8B6CDC46F95D}" presName="vert1" presStyleCnt="0"/>
      <dgm:spPr/>
    </dgm:pt>
    <dgm:pt modelId="{7CCE6D0A-0E2F-D242-9C1D-73FF61C96166}" type="pres">
      <dgm:prSet presAssocID="{2B337E36-F2E5-4AC2-A400-2EAAA4294AE9}" presName="thickLine" presStyleLbl="alignNode1" presStyleIdx="2" presStyleCnt="3"/>
      <dgm:spPr/>
    </dgm:pt>
    <dgm:pt modelId="{C10E446A-9D62-B444-9717-E27FA8A1ACD4}" type="pres">
      <dgm:prSet presAssocID="{2B337E36-F2E5-4AC2-A400-2EAAA4294AE9}" presName="horz1" presStyleCnt="0"/>
      <dgm:spPr/>
    </dgm:pt>
    <dgm:pt modelId="{9788BCC5-AF2B-794A-97FA-C75278BFDFEE}" type="pres">
      <dgm:prSet presAssocID="{2B337E36-F2E5-4AC2-A400-2EAAA4294AE9}" presName="tx1" presStyleLbl="revTx" presStyleIdx="2" presStyleCnt="3"/>
      <dgm:spPr/>
    </dgm:pt>
    <dgm:pt modelId="{46EF0B74-BFD1-C145-9EFA-1C77411B75F1}" type="pres">
      <dgm:prSet presAssocID="{2B337E36-F2E5-4AC2-A400-2EAAA4294AE9}" presName="vert1" presStyleCnt="0"/>
      <dgm:spPr/>
    </dgm:pt>
  </dgm:ptLst>
  <dgm:cxnLst>
    <dgm:cxn modelId="{A4FAEF1F-25B1-644F-A75A-4D643060B1B4}" type="presOf" srcId="{702F7E7B-1A63-4024-B3C1-ED2F0E3BFE00}" destId="{788B0F72-362D-7744-8672-88525C545AB5}" srcOrd="0" destOrd="0" presId="urn:microsoft.com/office/officeart/2008/layout/LinedList"/>
    <dgm:cxn modelId="{FE813E2A-2B29-48E2-A033-19396A552ACF}" srcId="{08F0A0BE-B7FD-45B1-86C0-9E1A6120DFD5}" destId="{A09D00F2-75D1-4DAF-9413-8B6CDC46F95D}" srcOrd="1" destOrd="0" parTransId="{4A878F60-D9A6-466C-A689-6FCDF788FAD1}" sibTransId="{37171BF5-70F8-4308-A039-42A6B9377036}"/>
    <dgm:cxn modelId="{0E3A5FA5-AEEC-AF45-A9E2-1B07101A84E0}" type="presOf" srcId="{2B337E36-F2E5-4AC2-A400-2EAAA4294AE9}" destId="{9788BCC5-AF2B-794A-97FA-C75278BFDFEE}" srcOrd="0" destOrd="0" presId="urn:microsoft.com/office/officeart/2008/layout/LinedList"/>
    <dgm:cxn modelId="{D5CD21EB-6A9A-8C4D-BC47-7EB74BDA1E39}" type="presOf" srcId="{A09D00F2-75D1-4DAF-9413-8B6CDC46F95D}" destId="{6E24BB83-8EDE-7D4B-8EB5-52AE8D151AD5}" srcOrd="0" destOrd="0" presId="urn:microsoft.com/office/officeart/2008/layout/LinedList"/>
    <dgm:cxn modelId="{65C58BED-D715-1145-AB5C-DAA573D2052F}" type="presOf" srcId="{08F0A0BE-B7FD-45B1-86C0-9E1A6120DFD5}" destId="{311287A2-9B60-114E-A8D0-20693D2F9847}" srcOrd="0" destOrd="0" presId="urn:microsoft.com/office/officeart/2008/layout/LinedList"/>
    <dgm:cxn modelId="{E1D58EEF-49B2-4A9B-9E44-4A0976EE6ABB}" srcId="{08F0A0BE-B7FD-45B1-86C0-9E1A6120DFD5}" destId="{702F7E7B-1A63-4024-B3C1-ED2F0E3BFE00}" srcOrd="0" destOrd="0" parTransId="{9668B653-A77C-4638-B6CB-F4C2C1035D92}" sibTransId="{6238193A-2199-4400-A102-6233A2015609}"/>
    <dgm:cxn modelId="{8A6B2AFA-4002-4AEA-B79E-2B4FB4A6A2EB}" srcId="{08F0A0BE-B7FD-45B1-86C0-9E1A6120DFD5}" destId="{2B337E36-F2E5-4AC2-A400-2EAAA4294AE9}" srcOrd="2" destOrd="0" parTransId="{8F4D1260-C8A5-4B1E-9CC1-C34C5937D2D2}" sibTransId="{3FF64EB3-5B3F-4003-9442-B08175592DBF}"/>
    <dgm:cxn modelId="{E9DC0ED8-C47B-0345-B95C-E931F75765E5}" type="presParOf" srcId="{311287A2-9B60-114E-A8D0-20693D2F9847}" destId="{67EE6440-8E1D-9848-BA6C-818F605F9E3D}" srcOrd="0" destOrd="0" presId="urn:microsoft.com/office/officeart/2008/layout/LinedList"/>
    <dgm:cxn modelId="{73C14CD6-30DF-9547-B989-D5A450A3CE39}" type="presParOf" srcId="{311287A2-9B60-114E-A8D0-20693D2F9847}" destId="{523FC10E-EAF6-0144-A060-9F6665A48BA8}" srcOrd="1" destOrd="0" presId="urn:microsoft.com/office/officeart/2008/layout/LinedList"/>
    <dgm:cxn modelId="{53A146B9-A798-E84D-8E11-2E75182B15EA}" type="presParOf" srcId="{523FC10E-EAF6-0144-A060-9F6665A48BA8}" destId="{788B0F72-362D-7744-8672-88525C545AB5}" srcOrd="0" destOrd="0" presId="urn:microsoft.com/office/officeart/2008/layout/LinedList"/>
    <dgm:cxn modelId="{57FF1949-8D59-3747-B7B3-3F7228DB684C}" type="presParOf" srcId="{523FC10E-EAF6-0144-A060-9F6665A48BA8}" destId="{B4D43B4E-7E6C-E543-A0DE-B20E3FD9DFC9}" srcOrd="1" destOrd="0" presId="urn:microsoft.com/office/officeart/2008/layout/LinedList"/>
    <dgm:cxn modelId="{45B405D5-B3B6-DE4C-98E6-52BDAE65CC89}" type="presParOf" srcId="{311287A2-9B60-114E-A8D0-20693D2F9847}" destId="{6A2FFF87-180D-824B-9901-F39AF43D659E}" srcOrd="2" destOrd="0" presId="urn:microsoft.com/office/officeart/2008/layout/LinedList"/>
    <dgm:cxn modelId="{B8B499CB-B53E-2645-8B56-3631F6112021}" type="presParOf" srcId="{311287A2-9B60-114E-A8D0-20693D2F9847}" destId="{D8702498-7E23-6A40-B9A6-20CF2150151B}" srcOrd="3" destOrd="0" presId="urn:microsoft.com/office/officeart/2008/layout/LinedList"/>
    <dgm:cxn modelId="{87B5F30A-0AAB-2248-8215-8746B027CAB9}" type="presParOf" srcId="{D8702498-7E23-6A40-B9A6-20CF2150151B}" destId="{6E24BB83-8EDE-7D4B-8EB5-52AE8D151AD5}" srcOrd="0" destOrd="0" presId="urn:microsoft.com/office/officeart/2008/layout/LinedList"/>
    <dgm:cxn modelId="{F39A3ED1-A78D-A640-AD73-2CCC790B6870}" type="presParOf" srcId="{D8702498-7E23-6A40-B9A6-20CF2150151B}" destId="{925F3CFC-6618-0D4C-B047-8EF77A795FD7}" srcOrd="1" destOrd="0" presId="urn:microsoft.com/office/officeart/2008/layout/LinedList"/>
    <dgm:cxn modelId="{8CBD20EC-09A6-804E-AE4D-3467D195A2E4}" type="presParOf" srcId="{311287A2-9B60-114E-A8D0-20693D2F9847}" destId="{7CCE6D0A-0E2F-D242-9C1D-73FF61C96166}" srcOrd="4" destOrd="0" presId="urn:microsoft.com/office/officeart/2008/layout/LinedList"/>
    <dgm:cxn modelId="{779443D3-D19A-A64A-A844-F1B7583A0316}" type="presParOf" srcId="{311287A2-9B60-114E-A8D0-20693D2F9847}" destId="{C10E446A-9D62-B444-9717-E27FA8A1ACD4}" srcOrd="5" destOrd="0" presId="urn:microsoft.com/office/officeart/2008/layout/LinedList"/>
    <dgm:cxn modelId="{7F6C6B48-9254-6643-85B9-6BF361CA3561}" type="presParOf" srcId="{C10E446A-9D62-B444-9717-E27FA8A1ACD4}" destId="{9788BCC5-AF2B-794A-97FA-C75278BFDFEE}" srcOrd="0" destOrd="0" presId="urn:microsoft.com/office/officeart/2008/layout/LinedList"/>
    <dgm:cxn modelId="{7788124E-6D10-1D40-A1E3-4AC21224BA4F}" type="presParOf" srcId="{C10E446A-9D62-B444-9717-E27FA8A1ACD4}" destId="{46EF0B74-BFD1-C145-9EFA-1C77411B75F1}"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E6440-8E1D-9848-BA6C-818F605F9E3D}">
      <dsp:nvSpPr>
        <dsp:cNvPr id="0" name=""/>
        <dsp:cNvSpPr/>
      </dsp:nvSpPr>
      <dsp:spPr>
        <a:xfrm>
          <a:off x="0" y="3155"/>
          <a:ext cx="5943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B0F72-362D-7744-8672-88525C545AB5}">
      <dsp:nvSpPr>
        <dsp:cNvPr id="0" name=""/>
        <dsp:cNvSpPr/>
      </dsp:nvSpPr>
      <dsp:spPr>
        <a:xfrm>
          <a:off x="0" y="3155"/>
          <a:ext cx="5943600" cy="2152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Prompting acts as a bridge - human goals and machine responses</a:t>
          </a:r>
        </a:p>
      </dsp:txBody>
      <dsp:txXfrm>
        <a:off x="0" y="3155"/>
        <a:ext cx="5943600" cy="2152332"/>
      </dsp:txXfrm>
    </dsp:sp>
    <dsp:sp modelId="{6A2FFF87-180D-824B-9901-F39AF43D659E}">
      <dsp:nvSpPr>
        <dsp:cNvPr id="0" name=""/>
        <dsp:cNvSpPr/>
      </dsp:nvSpPr>
      <dsp:spPr>
        <a:xfrm>
          <a:off x="0" y="2155487"/>
          <a:ext cx="5943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24BB83-8EDE-7D4B-8EB5-52AE8D151AD5}">
      <dsp:nvSpPr>
        <dsp:cNvPr id="0" name=""/>
        <dsp:cNvSpPr/>
      </dsp:nvSpPr>
      <dsp:spPr>
        <a:xfrm>
          <a:off x="0" y="2155487"/>
          <a:ext cx="5943600" cy="2152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Get prompting right and you can build remarkable products with off-the-shelf models.</a:t>
          </a:r>
        </a:p>
      </dsp:txBody>
      <dsp:txXfrm>
        <a:off x="0" y="2155487"/>
        <a:ext cx="5943600" cy="2152332"/>
      </dsp:txXfrm>
    </dsp:sp>
    <dsp:sp modelId="{7CCE6D0A-0E2F-D242-9C1D-73FF61C96166}">
      <dsp:nvSpPr>
        <dsp:cNvPr id="0" name=""/>
        <dsp:cNvSpPr/>
      </dsp:nvSpPr>
      <dsp:spPr>
        <a:xfrm>
          <a:off x="0" y="4307820"/>
          <a:ext cx="5943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8BCC5-AF2B-794A-97FA-C75278BFDFEE}">
      <dsp:nvSpPr>
        <dsp:cNvPr id="0" name=""/>
        <dsp:cNvSpPr/>
      </dsp:nvSpPr>
      <dsp:spPr>
        <a:xfrm>
          <a:off x="0" y="4307820"/>
          <a:ext cx="5943600" cy="2152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a:t>Get it wrong, and even the most advanced custom models will disappoint</a:t>
          </a:r>
        </a:p>
      </dsp:txBody>
      <dsp:txXfrm>
        <a:off x="0" y="4307820"/>
        <a:ext cx="5943600" cy="21523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3FCB1-B8EA-4945-B76D-47031D683A47}" type="datetimeFigureOut">
              <a:rPr lang="en-US" smtClean="0"/>
              <a:t>10/10/25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CDD3F-DD17-6A43-B863-53280BA1AB9D}" type="slidenum">
              <a:rPr lang="en-US" smtClean="0"/>
              <a:t>‹#›</a:t>
            </a:fld>
            <a:endParaRPr lang="en-US"/>
          </a:p>
        </p:txBody>
      </p:sp>
    </p:spTree>
    <p:extLst>
      <p:ext uri="{BB962C8B-B14F-4D97-AF65-F5344CB8AC3E}">
        <p14:creationId xmlns:p14="http://schemas.microsoft.com/office/powerpoint/2010/main" val="32760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hyperlink" Target="https://www.linkedin.com/in/priyankagowda/"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7.png"/><Relationship Id="rId7" Type="http://schemas.openxmlformats.org/officeDocument/2006/relationships/image" Target="../media/image10.jpg"/><Relationship Id="rId12"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diagramColors" Target="../diagrams/colors1.xml"/><Relationship Id="rId5" Type="http://schemas.openxmlformats.org/officeDocument/2006/relationships/image" Target="../media/image3.sv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8272E73A-C216-707C-7BB7-5EEB7947D1C9}"/>
              </a:ext>
            </a:extLst>
          </p:cNvPr>
          <p:cNvGrpSpPr/>
          <p:nvPr/>
        </p:nvGrpSpPr>
        <p:grpSpPr>
          <a:xfrm rot="-10800000">
            <a:off x="2743200" y="0"/>
            <a:ext cx="13970201" cy="10631339"/>
            <a:chOff x="0" y="0"/>
            <a:chExt cx="823312" cy="626541"/>
          </a:xfrm>
        </p:grpSpPr>
        <p:sp>
          <p:nvSpPr>
            <p:cNvPr id="10" name="Freeform 6">
              <a:extLst>
                <a:ext uri="{FF2B5EF4-FFF2-40B4-BE49-F238E27FC236}">
                  <a16:creationId xmlns:a16="http://schemas.microsoft.com/office/drawing/2014/main" id="{935AF1D7-6092-8840-5EB2-605533EBDE9F}"/>
                </a:ext>
              </a:extLst>
            </p:cNvPr>
            <p:cNvSpPr/>
            <p:nvPr/>
          </p:nvSpPr>
          <p:spPr>
            <a:xfrm>
              <a:off x="0" y="0"/>
              <a:ext cx="823312" cy="626541"/>
            </a:xfrm>
            <a:custGeom>
              <a:avLst/>
              <a:gdLst/>
              <a:ahLst/>
              <a:cxnLst/>
              <a:rect l="l" t="t" r="r" b="b"/>
              <a:pathLst>
                <a:path w="823312" h="626541">
                  <a:moveTo>
                    <a:pt x="620112" y="0"/>
                  </a:moveTo>
                  <a:lnTo>
                    <a:pt x="0" y="0"/>
                  </a:lnTo>
                  <a:lnTo>
                    <a:pt x="0" y="626541"/>
                  </a:lnTo>
                  <a:lnTo>
                    <a:pt x="620112" y="626541"/>
                  </a:lnTo>
                  <a:lnTo>
                    <a:pt x="823312" y="313271"/>
                  </a:lnTo>
                  <a:lnTo>
                    <a:pt x="620112" y="0"/>
                  </a:lnTo>
                  <a:close/>
                </a:path>
              </a:pathLst>
            </a:custGeom>
            <a:solidFill>
              <a:srgbClr val="008646"/>
            </a:solidFill>
          </p:spPr>
          <p:txBody>
            <a:bodyPr/>
            <a:lstStyle/>
            <a:p>
              <a:endParaRPr lang="en-US" dirty="0"/>
            </a:p>
          </p:txBody>
        </p:sp>
        <p:sp>
          <p:nvSpPr>
            <p:cNvPr id="13" name="TextBox 7">
              <a:extLst>
                <a:ext uri="{FF2B5EF4-FFF2-40B4-BE49-F238E27FC236}">
                  <a16:creationId xmlns:a16="http://schemas.microsoft.com/office/drawing/2014/main" id="{A65EEB94-42F7-6EA9-29E2-48277E9DB2E3}"/>
                </a:ext>
              </a:extLst>
            </p:cNvPr>
            <p:cNvSpPr txBox="1"/>
            <p:nvPr/>
          </p:nvSpPr>
          <p:spPr>
            <a:xfrm>
              <a:off x="0" y="-47625"/>
              <a:ext cx="709012" cy="67416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0800000">
            <a:off x="4343400" y="13716"/>
            <a:ext cx="13970201" cy="10631339"/>
            <a:chOff x="0" y="0"/>
            <a:chExt cx="823312" cy="626541"/>
          </a:xfrm>
        </p:grpSpPr>
        <p:sp>
          <p:nvSpPr>
            <p:cNvPr id="6" name="Freeform 6"/>
            <p:cNvSpPr/>
            <p:nvPr/>
          </p:nvSpPr>
          <p:spPr>
            <a:xfrm>
              <a:off x="0" y="0"/>
              <a:ext cx="823312" cy="626541"/>
            </a:xfrm>
            <a:custGeom>
              <a:avLst/>
              <a:gdLst/>
              <a:ahLst/>
              <a:cxnLst/>
              <a:rect l="l" t="t" r="r" b="b"/>
              <a:pathLst>
                <a:path w="823312" h="626541">
                  <a:moveTo>
                    <a:pt x="620112" y="0"/>
                  </a:moveTo>
                  <a:lnTo>
                    <a:pt x="0" y="0"/>
                  </a:lnTo>
                  <a:lnTo>
                    <a:pt x="0" y="626541"/>
                  </a:lnTo>
                  <a:lnTo>
                    <a:pt x="620112" y="626541"/>
                  </a:lnTo>
                  <a:lnTo>
                    <a:pt x="823312" y="313271"/>
                  </a:lnTo>
                  <a:lnTo>
                    <a:pt x="620112" y="0"/>
                  </a:lnTo>
                  <a:close/>
                </a:path>
              </a:pathLst>
            </a:custGeom>
            <a:solidFill>
              <a:srgbClr val="004262"/>
            </a:solidFill>
          </p:spPr>
          <p:txBody>
            <a:bodyPr/>
            <a:lstStyle/>
            <a:p>
              <a:endParaRPr lang="en-US"/>
            </a:p>
          </p:txBody>
        </p:sp>
        <p:sp>
          <p:nvSpPr>
            <p:cNvPr id="7" name="TextBox 7"/>
            <p:cNvSpPr txBox="1"/>
            <p:nvPr/>
          </p:nvSpPr>
          <p:spPr>
            <a:xfrm>
              <a:off x="0" y="-47625"/>
              <a:ext cx="709012" cy="674166"/>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6282877" y="3695700"/>
            <a:ext cx="10769800" cy="5321970"/>
          </a:xfrm>
          <a:prstGeom prst="rect">
            <a:avLst/>
          </a:prstGeom>
        </p:spPr>
        <p:txBody>
          <a:bodyPr wrap="square" lIns="0" tIns="0" rIns="0" bIns="0" rtlCol="0" anchor="t">
            <a:spAutoFit/>
          </a:bodyPr>
          <a:lstStyle/>
          <a:p>
            <a:pPr algn="ctr">
              <a:lnSpc>
                <a:spcPts val="13999"/>
              </a:lnSpc>
            </a:pPr>
            <a:r>
              <a:rPr lang="en-US" sz="9999" dirty="0">
                <a:solidFill>
                  <a:srgbClr val="FFFFFF"/>
                </a:solidFill>
                <a:latin typeface="League Spartan"/>
                <a:ea typeface="League Spartan"/>
                <a:cs typeface="League Spartan"/>
                <a:sym typeface="League Spartan"/>
              </a:rPr>
              <a:t>Prompt to Product: </a:t>
            </a:r>
          </a:p>
          <a:p>
            <a:pPr algn="ctr">
              <a:lnSpc>
                <a:spcPts val="13999"/>
              </a:lnSpc>
            </a:pPr>
            <a:r>
              <a:rPr lang="en-US" sz="9999" dirty="0">
                <a:solidFill>
                  <a:srgbClr val="FFFFFF"/>
                </a:solidFill>
                <a:latin typeface="League Spartan"/>
                <a:ea typeface="League Spartan"/>
                <a:cs typeface="League Spartan"/>
                <a:sym typeface="League Spartan"/>
              </a:rPr>
              <a:t>Scaling AI</a:t>
            </a:r>
          </a:p>
        </p:txBody>
      </p:sp>
      <p:pic>
        <p:nvPicPr>
          <p:cNvPr id="16" name="Picture 15" descr="A black background with green and blue text&#10;&#10;AI-generated content may be incorrect.">
            <a:extLst>
              <a:ext uri="{FF2B5EF4-FFF2-40B4-BE49-F238E27FC236}">
                <a16:creationId xmlns:a16="http://schemas.microsoft.com/office/drawing/2014/main" id="{E0DA0D94-6222-D685-EF17-FD951BACA4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419" y="800100"/>
            <a:ext cx="3992533" cy="1612670"/>
          </a:xfrm>
          <a:prstGeom prst="rect">
            <a:avLst/>
          </a:prstGeom>
        </p:spPr>
      </p:pic>
      <p:sp>
        <p:nvSpPr>
          <p:cNvPr id="15" name="Freeform 3">
            <a:extLst>
              <a:ext uri="{FF2B5EF4-FFF2-40B4-BE49-F238E27FC236}">
                <a16:creationId xmlns:a16="http://schemas.microsoft.com/office/drawing/2014/main" id="{0037B62F-BEAB-DADF-A426-9FFC116BC9E8}"/>
              </a:ext>
            </a:extLst>
          </p:cNvPr>
          <p:cNvSpPr/>
          <p:nvPr/>
        </p:nvSpPr>
        <p:spPr>
          <a:xfrm>
            <a:off x="283914" y="4143874"/>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descr="A logo with a yellow green and blue circle&#10;&#10;AI-generated content may be incorrect.">
            <a:extLst>
              <a:ext uri="{FF2B5EF4-FFF2-40B4-BE49-F238E27FC236}">
                <a16:creationId xmlns:a16="http://schemas.microsoft.com/office/drawing/2014/main" id="{9BDCF922-1592-7006-9D7A-A3B6C65DAD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534" y="6983725"/>
            <a:ext cx="2072806" cy="1554480"/>
          </a:xfrm>
          <a:prstGeom prst="rect">
            <a:avLst/>
          </a:prstGeom>
        </p:spPr>
      </p:pic>
      <p:pic>
        <p:nvPicPr>
          <p:cNvPr id="17" name="Picture 16" descr="A blue letter h with arrows&#10;&#10;AI-generated content may be incorrect.">
            <a:extLst>
              <a:ext uri="{FF2B5EF4-FFF2-40B4-BE49-F238E27FC236}">
                <a16:creationId xmlns:a16="http://schemas.microsoft.com/office/drawing/2014/main" id="{671713B3-79D6-E27F-7214-AE35F77061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914" y="8648702"/>
            <a:ext cx="3118833"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FDB75F-4FCC-F91C-6B10-9AEC55CAD236}"/>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75E4201B-7715-347B-301E-2D28246FDC4B}"/>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2384A000-185B-A3E4-4102-F9ED98C3EFC8}"/>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5571A444-0147-609F-232F-039C5C2FDB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20" name="Content Placeholder 4">
            <a:extLst>
              <a:ext uri="{FF2B5EF4-FFF2-40B4-BE49-F238E27FC236}">
                <a16:creationId xmlns:a16="http://schemas.microsoft.com/office/drawing/2014/main" id="{785106C4-0ED8-0B7E-DA60-A48C8AC1ECFF}"/>
              </a:ext>
            </a:extLst>
          </p:cNvPr>
          <p:cNvPicPr>
            <a:picLocks noChangeAspect="1"/>
          </p:cNvPicPr>
          <p:nvPr/>
        </p:nvPicPr>
        <p:blipFill>
          <a:blip r:embed="rId7"/>
          <a:srcRect l="23177" r="16492"/>
          <a:stretch>
            <a:fillRect/>
          </a:stretch>
        </p:blipFill>
        <p:spPr>
          <a:xfrm>
            <a:off x="1755842" y="1275498"/>
            <a:ext cx="7622676" cy="7315199"/>
          </a:xfrm>
          <a:prstGeom prst="rect">
            <a:avLst/>
          </a:prstGeom>
        </p:spPr>
      </p:pic>
      <p:sp>
        <p:nvSpPr>
          <p:cNvPr id="21" name="TextBox 20">
            <a:extLst>
              <a:ext uri="{FF2B5EF4-FFF2-40B4-BE49-F238E27FC236}">
                <a16:creationId xmlns:a16="http://schemas.microsoft.com/office/drawing/2014/main" id="{AE7EAD30-F45C-985D-A168-CAA92759831D}"/>
              </a:ext>
            </a:extLst>
          </p:cNvPr>
          <p:cNvSpPr txBox="1"/>
          <p:nvPr/>
        </p:nvSpPr>
        <p:spPr>
          <a:xfrm>
            <a:off x="10058401" y="1675854"/>
            <a:ext cx="7153634" cy="6001643"/>
          </a:xfrm>
          <a:prstGeom prst="rect">
            <a:avLst/>
          </a:prstGeom>
          <a:noFill/>
        </p:spPr>
        <p:txBody>
          <a:bodyPr wrap="square" rtlCol="0">
            <a:spAutoFit/>
          </a:bodyPr>
          <a:lstStyle/>
          <a:p>
            <a:r>
              <a:rPr lang="en-US" sz="3600" b="1" i="1" dirty="0">
                <a:solidFill>
                  <a:schemeClr val="tx2">
                    <a:lumMod val="75000"/>
                  </a:schemeClr>
                </a:solidFill>
              </a:rPr>
              <a:t>"</a:t>
            </a:r>
            <a:r>
              <a:rPr lang="en-US" sz="3600" i="1" dirty="0">
                <a:solidFill>
                  <a:schemeClr val="tx2">
                    <a:lumMod val="75000"/>
                  </a:schemeClr>
                </a:solidFill>
              </a:rPr>
              <a:t>I believe in the future of AI changing the world. The question is, who is changing AI? It is really important to bring diverse groups of students and future leaders into the development of AI</a:t>
            </a:r>
            <a:r>
              <a:rPr lang="en-US" sz="3600" dirty="0"/>
              <a:t>”– Fei-Fei Li    </a:t>
            </a:r>
          </a:p>
          <a:p>
            <a:r>
              <a:rPr lang="en-US" sz="2800" dirty="0"/>
              <a:t>( the inventor of ImageNet and the ImageNet Challenge, a critical large-scale dataset and benchmarking effort that has been widely regarded as one of the three driving forces of the birth of modern AI and deep learning revolution)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BA359-DFBB-5EF0-43AA-B631B9FBAD0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DE5A112-E291-8E4E-C229-16A54B3122C2}"/>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76645B8C-4CB7-ACB8-310C-F01022087832}"/>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D8CD8FA3-78ED-A71D-CE4D-8721F7A95DF0}"/>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24314947-FB1F-037F-6EA6-87B71081D036}"/>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2D63D638-5618-AC7A-C872-FA3FD0798A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sp>
        <p:nvSpPr>
          <p:cNvPr id="4" name="TextBox 3">
            <a:extLst>
              <a:ext uri="{FF2B5EF4-FFF2-40B4-BE49-F238E27FC236}">
                <a16:creationId xmlns:a16="http://schemas.microsoft.com/office/drawing/2014/main" id="{D79E8692-A18B-6E67-C4A5-A0AF4F75DA39}"/>
              </a:ext>
            </a:extLst>
          </p:cNvPr>
          <p:cNvSpPr txBox="1"/>
          <p:nvPr/>
        </p:nvSpPr>
        <p:spPr>
          <a:xfrm>
            <a:off x="3124200" y="1073388"/>
            <a:ext cx="11125200" cy="1754326"/>
          </a:xfrm>
          <a:prstGeom prst="rect">
            <a:avLst/>
          </a:prstGeom>
          <a:noFill/>
        </p:spPr>
        <p:txBody>
          <a:bodyPr wrap="square" rtlCol="0">
            <a:spAutoFit/>
          </a:bodyPr>
          <a:lstStyle/>
          <a:p>
            <a:r>
              <a:rPr lang="en-US" sz="5400" dirty="0"/>
              <a:t>Would love to continue sharing perspectives and learning together…..</a:t>
            </a:r>
          </a:p>
        </p:txBody>
      </p:sp>
      <p:sp>
        <p:nvSpPr>
          <p:cNvPr id="5" name="TextBox 4">
            <a:hlinkClick r:id="rId7"/>
            <a:extLst>
              <a:ext uri="{FF2B5EF4-FFF2-40B4-BE49-F238E27FC236}">
                <a16:creationId xmlns:a16="http://schemas.microsoft.com/office/drawing/2014/main" id="{DB00A3CE-4B36-2F76-E4A5-EDCE9E170D24}"/>
              </a:ext>
            </a:extLst>
          </p:cNvPr>
          <p:cNvSpPr txBox="1"/>
          <p:nvPr/>
        </p:nvSpPr>
        <p:spPr>
          <a:xfrm>
            <a:off x="1323408" y="4106487"/>
            <a:ext cx="5181600" cy="769441"/>
          </a:xfrm>
          <a:prstGeom prst="rect">
            <a:avLst/>
          </a:prstGeom>
          <a:noFill/>
        </p:spPr>
        <p:txBody>
          <a:bodyPr wrap="square" rtlCol="0">
            <a:spAutoFit/>
          </a:bodyPr>
          <a:lstStyle/>
          <a:p>
            <a:r>
              <a:rPr lang="en-US" sz="4400" b="1" dirty="0"/>
              <a:t>Connect with me on </a:t>
            </a:r>
            <a:r>
              <a:rPr lang="en-US" dirty="0"/>
              <a:t>:</a:t>
            </a:r>
          </a:p>
        </p:txBody>
      </p:sp>
      <p:sp>
        <p:nvSpPr>
          <p:cNvPr id="10" name="TextBox 9">
            <a:extLst>
              <a:ext uri="{FF2B5EF4-FFF2-40B4-BE49-F238E27FC236}">
                <a16:creationId xmlns:a16="http://schemas.microsoft.com/office/drawing/2014/main" id="{6007A04E-1E3E-A190-3E44-66CFC7B81B34}"/>
              </a:ext>
            </a:extLst>
          </p:cNvPr>
          <p:cNvSpPr txBox="1"/>
          <p:nvPr/>
        </p:nvSpPr>
        <p:spPr>
          <a:xfrm>
            <a:off x="6340641" y="4137264"/>
            <a:ext cx="4692318" cy="707886"/>
          </a:xfrm>
          <a:prstGeom prst="rect">
            <a:avLst/>
          </a:prstGeom>
          <a:noFill/>
        </p:spPr>
        <p:txBody>
          <a:bodyPr wrap="square">
            <a:spAutoFit/>
          </a:bodyPr>
          <a:lstStyle/>
          <a:p>
            <a:r>
              <a:rPr lang="en-US" sz="4000" dirty="0">
                <a:hlinkClick r:id="rId7"/>
              </a:rPr>
              <a:t>LinkedIn</a:t>
            </a:r>
            <a:endParaRPr lang="en-US" sz="4000" dirty="0"/>
          </a:p>
        </p:txBody>
      </p:sp>
      <p:pic>
        <p:nvPicPr>
          <p:cNvPr id="13" name="Picture 12">
            <a:extLst>
              <a:ext uri="{FF2B5EF4-FFF2-40B4-BE49-F238E27FC236}">
                <a16:creationId xmlns:a16="http://schemas.microsoft.com/office/drawing/2014/main" id="{2C413071-234A-7F84-5572-5DAE8F2BFE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80988" y="4137264"/>
            <a:ext cx="4282506" cy="3514727"/>
          </a:xfrm>
          <a:prstGeom prst="rect">
            <a:avLst/>
          </a:prstGeom>
        </p:spPr>
      </p:pic>
    </p:spTree>
    <p:extLst>
      <p:ext uri="{BB962C8B-B14F-4D97-AF65-F5344CB8AC3E}">
        <p14:creationId xmlns:p14="http://schemas.microsoft.com/office/powerpoint/2010/main" val="17017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85F1D-01E2-722E-A8EB-CD254B2288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F5732B0-A98C-C60B-5C41-8C03E39C10C0}"/>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69429964-3D2F-0EA1-9CD4-D5B9005F1D5D}"/>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D6506C36-8B78-7E61-B32F-0000CF59926E}"/>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BB7F5A05-E3BA-BB43-815B-D8A72F334AC9}"/>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8E4D9CFE-FB5E-7562-0B95-A343002484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5" name="Picture 4">
            <a:extLst>
              <a:ext uri="{FF2B5EF4-FFF2-40B4-BE49-F238E27FC236}">
                <a16:creationId xmlns:a16="http://schemas.microsoft.com/office/drawing/2014/main" id="{B82C9345-062E-9C12-E07C-30D6CD9CC3BA}"/>
              </a:ext>
            </a:extLst>
          </p:cNvPr>
          <p:cNvPicPr>
            <a:picLocks noChangeAspect="1"/>
          </p:cNvPicPr>
          <p:nvPr/>
        </p:nvPicPr>
        <p:blipFill>
          <a:blip r:embed="rId7"/>
          <a:stretch>
            <a:fillRect/>
          </a:stretch>
        </p:blipFill>
        <p:spPr>
          <a:xfrm>
            <a:off x="1787761" y="1281975"/>
            <a:ext cx="14712471" cy="7214325"/>
          </a:xfrm>
          <a:prstGeom prst="rect">
            <a:avLst/>
          </a:prstGeom>
        </p:spPr>
      </p:pic>
    </p:spTree>
    <p:extLst>
      <p:ext uri="{BB962C8B-B14F-4D97-AF65-F5344CB8AC3E}">
        <p14:creationId xmlns:p14="http://schemas.microsoft.com/office/powerpoint/2010/main" val="8371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98F0-A162-E599-951D-DD6A9DAF8E0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588A44B-7C40-1167-F50D-ED6DD9422164}"/>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54CA08D6-28AA-5EDA-8689-935BB514E4B0}"/>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C8CAF0AB-B7DA-9FBC-796E-F13FDB315A14}"/>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4F38694B-A337-EA3E-E9C3-5E0B688172F2}"/>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5DC7D23B-637A-A66F-1039-35301BB777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8" name="Picture 7">
            <a:extLst>
              <a:ext uri="{FF2B5EF4-FFF2-40B4-BE49-F238E27FC236}">
                <a16:creationId xmlns:a16="http://schemas.microsoft.com/office/drawing/2014/main" id="{57301AA1-8402-F675-ED06-FB498FB635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7893" y="2206614"/>
            <a:ext cx="8656815" cy="5892800"/>
          </a:xfrm>
          <a:prstGeom prst="rect">
            <a:avLst/>
          </a:prstGeom>
        </p:spPr>
      </p:pic>
      <p:sp>
        <p:nvSpPr>
          <p:cNvPr id="11" name="TextBox 10">
            <a:extLst>
              <a:ext uri="{FF2B5EF4-FFF2-40B4-BE49-F238E27FC236}">
                <a16:creationId xmlns:a16="http://schemas.microsoft.com/office/drawing/2014/main" id="{2D31A684-5462-8321-7551-0FBCC6608A25}"/>
              </a:ext>
            </a:extLst>
          </p:cNvPr>
          <p:cNvSpPr txBox="1"/>
          <p:nvPr/>
        </p:nvSpPr>
        <p:spPr>
          <a:xfrm>
            <a:off x="5824255" y="949860"/>
            <a:ext cx="4886029" cy="923330"/>
          </a:xfrm>
          <a:prstGeom prst="rect">
            <a:avLst/>
          </a:prstGeom>
          <a:noFill/>
        </p:spPr>
        <p:txBody>
          <a:bodyPr wrap="square" rtlCol="0">
            <a:spAutoFit/>
          </a:bodyPr>
          <a:lstStyle/>
          <a:p>
            <a:pPr algn="ctr"/>
            <a:r>
              <a:rPr lang="en-US" sz="5400" dirty="0">
                <a:latin typeface="+mj-lt"/>
              </a:rPr>
              <a:t>Prompts</a:t>
            </a:r>
          </a:p>
        </p:txBody>
      </p:sp>
      <p:graphicFrame>
        <p:nvGraphicFramePr>
          <p:cNvPr id="14" name="TextBox 9">
            <a:extLst>
              <a:ext uri="{FF2B5EF4-FFF2-40B4-BE49-F238E27FC236}">
                <a16:creationId xmlns:a16="http://schemas.microsoft.com/office/drawing/2014/main" id="{DE69229F-C9FA-3D86-D0E6-7123A972F8DE}"/>
              </a:ext>
            </a:extLst>
          </p:cNvPr>
          <p:cNvGraphicFramePr/>
          <p:nvPr/>
        </p:nvGraphicFramePr>
        <p:xfrm>
          <a:off x="11277600" y="2154753"/>
          <a:ext cx="5943600" cy="64633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3726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DCF85-13A0-CA43-DDEE-8518D4218F3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0AFD2EF-9710-70AA-CCA5-2B1336A46300}"/>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302A6C17-EA80-F1E6-04F1-E95D9344E363}"/>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026AC039-5E40-3D76-4D33-AED61476EDA0}"/>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61CF79F5-7EA9-4FD4-22BC-7476B6F82C0B}"/>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9C886B2E-9FCC-B7B2-9B03-ADFF55528A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4" name="Picture 3">
            <a:extLst>
              <a:ext uri="{FF2B5EF4-FFF2-40B4-BE49-F238E27FC236}">
                <a16:creationId xmlns:a16="http://schemas.microsoft.com/office/drawing/2014/main" id="{B29E87E4-BCF2-7C11-42EA-70F253A8C37A}"/>
              </a:ext>
            </a:extLst>
          </p:cNvPr>
          <p:cNvPicPr>
            <a:picLocks noChangeAspect="1"/>
          </p:cNvPicPr>
          <p:nvPr/>
        </p:nvPicPr>
        <p:blipFill>
          <a:blip r:embed="rId7"/>
          <a:stretch>
            <a:fillRect/>
          </a:stretch>
        </p:blipFill>
        <p:spPr>
          <a:xfrm>
            <a:off x="1828800" y="1259757"/>
            <a:ext cx="14744697" cy="7619999"/>
          </a:xfrm>
          <a:prstGeom prst="rect">
            <a:avLst/>
          </a:prstGeom>
        </p:spPr>
      </p:pic>
    </p:spTree>
    <p:extLst>
      <p:ext uri="{BB962C8B-B14F-4D97-AF65-F5344CB8AC3E}">
        <p14:creationId xmlns:p14="http://schemas.microsoft.com/office/powerpoint/2010/main" val="237780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23A6-80E4-7D75-90D1-8B658479342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0F208FE-7DDA-E347-8397-3CBA13857CA0}"/>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85213AAA-4D51-E75E-1E80-1B14F2BBF289}"/>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9C34EAD4-6E71-178A-CAC6-F2BC57762A99}"/>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A289CA97-A855-760C-6703-74A125392745}"/>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AE020F4E-30AE-7828-042D-DFCB56B76B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5" name="Picture 4">
            <a:extLst>
              <a:ext uri="{FF2B5EF4-FFF2-40B4-BE49-F238E27FC236}">
                <a16:creationId xmlns:a16="http://schemas.microsoft.com/office/drawing/2014/main" id="{5DF023E8-8685-6E37-55FB-07EE98DC253E}"/>
              </a:ext>
            </a:extLst>
          </p:cNvPr>
          <p:cNvPicPr>
            <a:picLocks noChangeAspect="1"/>
          </p:cNvPicPr>
          <p:nvPr/>
        </p:nvPicPr>
        <p:blipFill>
          <a:blip r:embed="rId7"/>
          <a:stretch>
            <a:fillRect/>
          </a:stretch>
        </p:blipFill>
        <p:spPr>
          <a:xfrm>
            <a:off x="1752600" y="1170767"/>
            <a:ext cx="14369875" cy="7642413"/>
          </a:xfrm>
          <a:prstGeom prst="rect">
            <a:avLst/>
          </a:prstGeom>
        </p:spPr>
      </p:pic>
    </p:spTree>
    <p:extLst>
      <p:ext uri="{BB962C8B-B14F-4D97-AF65-F5344CB8AC3E}">
        <p14:creationId xmlns:p14="http://schemas.microsoft.com/office/powerpoint/2010/main" val="320383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F43DC-D06E-EE40-9D6B-014E7B723C6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4C1A3CE-4F03-F39A-DFDE-29ACABFAF2DC}"/>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90AEF628-87C1-9107-B0BB-F133627C395D}"/>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A9479B48-0031-91FC-3A2B-61C73179D788}"/>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8E3E97DE-E4E8-CC7E-1C10-F145BDB30352}"/>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927C4E70-9B09-9913-3FEC-1BAB7ABA32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8" name="Picture 7">
            <a:extLst>
              <a:ext uri="{FF2B5EF4-FFF2-40B4-BE49-F238E27FC236}">
                <a16:creationId xmlns:a16="http://schemas.microsoft.com/office/drawing/2014/main" id="{9DD6AF46-6AA4-9071-EF69-D67500EB1CE4}"/>
              </a:ext>
            </a:extLst>
          </p:cNvPr>
          <p:cNvPicPr>
            <a:picLocks noChangeAspect="1"/>
          </p:cNvPicPr>
          <p:nvPr/>
        </p:nvPicPr>
        <p:blipFill>
          <a:blip r:embed="rId7"/>
          <a:stretch>
            <a:fillRect/>
          </a:stretch>
        </p:blipFill>
        <p:spPr>
          <a:xfrm>
            <a:off x="1828800" y="1215372"/>
            <a:ext cx="15011401" cy="7606253"/>
          </a:xfrm>
          <a:prstGeom prst="rect">
            <a:avLst/>
          </a:prstGeom>
        </p:spPr>
      </p:pic>
    </p:spTree>
    <p:extLst>
      <p:ext uri="{BB962C8B-B14F-4D97-AF65-F5344CB8AC3E}">
        <p14:creationId xmlns:p14="http://schemas.microsoft.com/office/powerpoint/2010/main" val="157768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A57C-DC54-F076-F078-9854C9DEAEE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6E6015A-927A-1F0D-A1C5-7EDE1D633C7F}"/>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FB391954-5ED7-D855-70A8-6121334625A7}"/>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1B325DFC-6A4C-DF8A-FE0A-4F95702C774F}"/>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2A5293D4-D048-59AD-042D-3B49C11CA935}"/>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0785AEFD-B562-D2F6-6E37-0F715CBD07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4" name="Picture 3">
            <a:extLst>
              <a:ext uri="{FF2B5EF4-FFF2-40B4-BE49-F238E27FC236}">
                <a16:creationId xmlns:a16="http://schemas.microsoft.com/office/drawing/2014/main" id="{E0D4B5FD-1245-9B56-BEB1-37A49225066C}"/>
              </a:ext>
            </a:extLst>
          </p:cNvPr>
          <p:cNvPicPr>
            <a:picLocks noChangeAspect="1"/>
          </p:cNvPicPr>
          <p:nvPr/>
        </p:nvPicPr>
        <p:blipFill>
          <a:blip r:embed="rId7"/>
          <a:stretch>
            <a:fillRect/>
          </a:stretch>
        </p:blipFill>
        <p:spPr>
          <a:xfrm>
            <a:off x="1752601" y="1253195"/>
            <a:ext cx="15087600" cy="7391401"/>
          </a:xfrm>
          <a:prstGeom prst="rect">
            <a:avLst/>
          </a:prstGeom>
        </p:spPr>
      </p:pic>
    </p:spTree>
    <p:extLst>
      <p:ext uri="{BB962C8B-B14F-4D97-AF65-F5344CB8AC3E}">
        <p14:creationId xmlns:p14="http://schemas.microsoft.com/office/powerpoint/2010/main" val="162837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90C33-6C24-309A-01A0-773878673B7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1F4A73F-96DB-E694-750C-D1C0DECAF282}"/>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48628312-F82E-8D40-A4CF-DE449C30405D}"/>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9907B2BC-E7B2-10C5-1BBA-17CBE22EE8F0}"/>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BFC7E5B0-2568-8110-9FDE-745022E2DD64}"/>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F8373BFF-C06B-B2A3-1003-37E7939CAB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5" name="Picture 4">
            <a:extLst>
              <a:ext uri="{FF2B5EF4-FFF2-40B4-BE49-F238E27FC236}">
                <a16:creationId xmlns:a16="http://schemas.microsoft.com/office/drawing/2014/main" id="{CD2B869F-566F-A42E-41D1-3427884FC6A5}"/>
              </a:ext>
            </a:extLst>
          </p:cNvPr>
          <p:cNvPicPr>
            <a:picLocks noChangeAspect="1"/>
          </p:cNvPicPr>
          <p:nvPr/>
        </p:nvPicPr>
        <p:blipFill>
          <a:blip r:embed="rId7"/>
          <a:stretch>
            <a:fillRect/>
          </a:stretch>
        </p:blipFill>
        <p:spPr>
          <a:xfrm>
            <a:off x="1752600" y="1257301"/>
            <a:ext cx="15605582" cy="7696200"/>
          </a:xfrm>
          <a:prstGeom prst="rect">
            <a:avLst/>
          </a:prstGeom>
        </p:spPr>
      </p:pic>
    </p:spTree>
    <p:extLst>
      <p:ext uri="{BB962C8B-B14F-4D97-AF65-F5344CB8AC3E}">
        <p14:creationId xmlns:p14="http://schemas.microsoft.com/office/powerpoint/2010/main" val="383173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2E53-0165-8032-829A-0BF4280D96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1A3B84F-729C-C106-6E7F-76C280C3D769}"/>
              </a:ext>
            </a:extLst>
          </p:cNvPr>
          <p:cNvPicPr>
            <a:picLocks noChangeAspect="1"/>
          </p:cNvPicPr>
          <p:nvPr/>
        </p:nvPicPr>
        <p:blipFill>
          <a:blip r:embed="rId2"/>
          <a:stretch>
            <a:fillRect/>
          </a:stretch>
        </p:blipFill>
        <p:spPr>
          <a:xfrm>
            <a:off x="6629400" y="8724900"/>
            <a:ext cx="2072820" cy="1554615"/>
          </a:xfrm>
          <a:prstGeom prst="rect">
            <a:avLst/>
          </a:prstGeom>
        </p:spPr>
      </p:pic>
      <p:pic>
        <p:nvPicPr>
          <p:cNvPr id="9" name="Picture 8">
            <a:extLst>
              <a:ext uri="{FF2B5EF4-FFF2-40B4-BE49-F238E27FC236}">
                <a16:creationId xmlns:a16="http://schemas.microsoft.com/office/drawing/2014/main" id="{BAD72215-8FD3-44F4-9CA8-DDBE48451EE9}"/>
              </a:ext>
            </a:extLst>
          </p:cNvPr>
          <p:cNvPicPr>
            <a:picLocks noChangeAspect="1"/>
          </p:cNvPicPr>
          <p:nvPr/>
        </p:nvPicPr>
        <p:blipFill>
          <a:blip r:embed="rId3"/>
          <a:stretch>
            <a:fillRect/>
          </a:stretch>
        </p:blipFill>
        <p:spPr>
          <a:xfrm>
            <a:off x="9143997" y="9227863"/>
            <a:ext cx="3121423" cy="548688"/>
          </a:xfrm>
          <a:prstGeom prst="rect">
            <a:avLst/>
          </a:prstGeom>
        </p:spPr>
      </p:pic>
      <p:sp>
        <p:nvSpPr>
          <p:cNvPr id="12" name="TextBox 12">
            <a:extLst>
              <a:ext uri="{FF2B5EF4-FFF2-40B4-BE49-F238E27FC236}">
                <a16:creationId xmlns:a16="http://schemas.microsoft.com/office/drawing/2014/main" id="{71C2AA9E-947B-6F62-40B3-9880CC7D5499}"/>
              </a:ext>
            </a:extLst>
          </p:cNvPr>
          <p:cNvSpPr txBox="1"/>
          <p:nvPr/>
        </p:nvSpPr>
        <p:spPr>
          <a:xfrm>
            <a:off x="5567180" y="419100"/>
            <a:ext cx="7153635" cy="1256754"/>
          </a:xfrm>
          <a:prstGeom prst="rect">
            <a:avLst/>
          </a:prstGeom>
        </p:spPr>
        <p:txBody>
          <a:bodyPr wrap="square" lIns="0" tIns="0" rIns="0" bIns="0" rtlCol="0" anchor="t">
            <a:spAutoFit/>
          </a:bodyPr>
          <a:lstStyle/>
          <a:p>
            <a:pPr algn="ctr">
              <a:lnSpc>
                <a:spcPts val="9800"/>
              </a:lnSpc>
            </a:pPr>
            <a:r>
              <a:rPr lang="en-US" sz="8000" dirty="0">
                <a:solidFill>
                  <a:srgbClr val="FFFFFF"/>
                </a:solidFill>
                <a:latin typeface="League Spartan"/>
                <a:ea typeface="League Spartan"/>
                <a:cs typeface="League Spartan"/>
                <a:sym typeface="League Spartan"/>
              </a:rPr>
              <a:t>Title</a:t>
            </a:r>
          </a:p>
        </p:txBody>
      </p:sp>
      <p:sp>
        <p:nvSpPr>
          <p:cNvPr id="2" name="Freeform 3">
            <a:extLst>
              <a:ext uri="{FF2B5EF4-FFF2-40B4-BE49-F238E27FC236}">
                <a16:creationId xmlns:a16="http://schemas.microsoft.com/office/drawing/2014/main" id="{CF315867-6000-0968-BA06-4A116CDCBEE7}"/>
              </a:ext>
            </a:extLst>
          </p:cNvPr>
          <p:cNvSpPr/>
          <p:nvPr/>
        </p:nvSpPr>
        <p:spPr>
          <a:xfrm>
            <a:off x="205352" y="114300"/>
            <a:ext cx="2236113" cy="2040453"/>
          </a:xfrm>
          <a:custGeom>
            <a:avLst/>
            <a:gdLst/>
            <a:ahLst/>
            <a:cxnLst/>
            <a:rect l="l" t="t" r="r" b="b"/>
            <a:pathLst>
              <a:path w="2999427" h="2736977">
                <a:moveTo>
                  <a:pt x="0" y="0"/>
                </a:moveTo>
                <a:lnTo>
                  <a:pt x="2999427" y="0"/>
                </a:lnTo>
                <a:lnTo>
                  <a:pt x="2999427" y="2736977"/>
                </a:lnTo>
                <a:lnTo>
                  <a:pt x="0" y="27369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A blue and green logo&#10;&#10;AI-generated content may be incorrect.">
            <a:extLst>
              <a:ext uri="{FF2B5EF4-FFF2-40B4-BE49-F238E27FC236}">
                <a16:creationId xmlns:a16="http://schemas.microsoft.com/office/drawing/2014/main" id="{7B6B03C7-D9B0-F321-A243-79786C7A28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40201" y="8724900"/>
            <a:ext cx="1064169" cy="1371600"/>
          </a:xfrm>
          <a:prstGeom prst="rect">
            <a:avLst/>
          </a:prstGeom>
        </p:spPr>
      </p:pic>
      <p:pic>
        <p:nvPicPr>
          <p:cNvPr id="4" name="Picture 3">
            <a:extLst>
              <a:ext uri="{FF2B5EF4-FFF2-40B4-BE49-F238E27FC236}">
                <a16:creationId xmlns:a16="http://schemas.microsoft.com/office/drawing/2014/main" id="{835C68EA-F147-48C5-23AF-30B50D9CB885}"/>
              </a:ext>
            </a:extLst>
          </p:cNvPr>
          <p:cNvPicPr>
            <a:picLocks noChangeAspect="1"/>
          </p:cNvPicPr>
          <p:nvPr/>
        </p:nvPicPr>
        <p:blipFill>
          <a:blip r:embed="rId7"/>
          <a:stretch>
            <a:fillRect/>
          </a:stretch>
        </p:blipFill>
        <p:spPr>
          <a:xfrm>
            <a:off x="1752600" y="1257300"/>
            <a:ext cx="15647563" cy="7467600"/>
          </a:xfrm>
          <a:prstGeom prst="rect">
            <a:avLst/>
          </a:prstGeom>
        </p:spPr>
      </p:pic>
    </p:spTree>
    <p:extLst>
      <p:ext uri="{BB962C8B-B14F-4D97-AF65-F5344CB8AC3E}">
        <p14:creationId xmlns:p14="http://schemas.microsoft.com/office/powerpoint/2010/main" val="502850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279328f-1e3c-4567-9179-08bf27387b44">
      <Terms xmlns="http://schemas.microsoft.com/office/infopath/2007/PartnerControls"/>
    </lcf76f155ced4ddcb4097134ff3c332f>
    <TaxCatchAll xmlns="d5e152fa-81df-4cc0-a4fd-8fea9088bd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2E45F82C6D2B409922367DFC66CF6F" ma:contentTypeVersion="16" ma:contentTypeDescription="Create a new document." ma:contentTypeScope="" ma:versionID="a49cbbc7edc27ad561212a9336eb0c84">
  <xsd:schema xmlns:xsd="http://www.w3.org/2001/XMLSchema" xmlns:xs="http://www.w3.org/2001/XMLSchema" xmlns:p="http://schemas.microsoft.com/office/2006/metadata/properties" xmlns:ns2="d279328f-1e3c-4567-9179-08bf27387b44" xmlns:ns3="d5e152fa-81df-4cc0-a4fd-8fea9088bd81" targetNamespace="http://schemas.microsoft.com/office/2006/metadata/properties" ma:root="true" ma:fieldsID="d4176aca3cbe4ebdc1c03466d994172e" ns2:_="" ns3:_="">
    <xsd:import namespace="d279328f-1e3c-4567-9179-08bf27387b44"/>
    <xsd:import namespace="d5e152fa-81df-4cc0-a4fd-8fea9088bd8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9328f-1e3c-4567-9179-08bf27387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c0327ee-6f7d-41bd-afc4-4e3a994df8fb"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152fa-81df-4cc0-a4fd-8fea9088bd8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c50632f-433f-4a1b-b7d3-3f40b67f4e2a}" ma:internalName="TaxCatchAll" ma:showField="CatchAllData" ma:web="d5e152fa-81df-4cc0-a4fd-8fea9088bd8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ECE221-61EA-47C7-A781-3CC0C8A17A4B}">
  <ds:schemaRefs>
    <ds:schemaRef ds:uri="http://schemas.microsoft.com/office/2006/metadata/properties"/>
    <ds:schemaRef ds:uri="http://schemas.microsoft.com/office/infopath/2007/PartnerControls"/>
    <ds:schemaRef ds:uri="d279328f-1e3c-4567-9179-08bf27387b44"/>
    <ds:schemaRef ds:uri="d5e152fa-81df-4cc0-a4fd-8fea9088bd81"/>
  </ds:schemaRefs>
</ds:datastoreItem>
</file>

<file path=customXml/itemProps2.xml><?xml version="1.0" encoding="utf-8"?>
<ds:datastoreItem xmlns:ds="http://schemas.openxmlformats.org/officeDocument/2006/customXml" ds:itemID="{B8C6B3C1-67A1-4EAA-915D-A72847A6A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9328f-1e3c-4567-9179-08bf27387b44"/>
    <ds:schemaRef ds:uri="d5e152fa-81df-4cc0-a4fd-8fea9088bd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6B328F-2CE3-4C58-B096-CCD40BA001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9570</TotalTime>
  <Words>152</Words>
  <Application>Microsoft Macintosh PowerPoint</Application>
  <PresentationFormat>Custom</PresentationFormat>
  <Paragraphs>21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League Spartan</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MEETING</dc:title>
  <dc:creator>Marianne Stack</dc:creator>
  <cp:lastModifiedBy>PriyankaGowda</cp:lastModifiedBy>
  <cp:revision>14</cp:revision>
  <dcterms:created xsi:type="dcterms:W3CDTF">2006-08-16T00:00:00Z</dcterms:created>
  <dcterms:modified xsi:type="dcterms:W3CDTF">2025-10-15T03:52:56Z</dcterms:modified>
  <dc:identifier>DAGs3b7NeFY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0x010100352E45F82C6D2B409922367DFC66CF6F</vt:lpwstr>
  </property>
  <property fmtid="{D5CDD505-2E9C-101B-9397-08002B2CF9AE}" pid="3" name="MediaServiceImageTags">
    <vt:lpwstr/>
  </property>
</Properties>
</file>